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1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574D-CA72-48B2-A230-17EC5596C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61BFD-9AD4-405D-9B05-5259568FC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0D68F-4953-443C-AA18-213B4CC2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1C2C1-3DA8-4E66-A6CA-61239FD7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F2502-8F5F-4D4D-8FA3-A153D4E6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25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E0DC-FF13-409A-8760-95E9B5CF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9EF1C-9B8B-4D8E-A6F4-848D90DFE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58416-0B8E-4DBE-92C3-8F65D292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4F24C-5ACC-4594-86C3-F7C4A485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50662-4191-4898-834A-792D6B87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00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738233-A312-42AA-B9BC-846BCFEB6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44FE4-FA75-4B9E-9E31-A2018EB0E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FF2B9-4253-421A-9F5F-E59394C5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A58D1-7198-4647-A127-669C20E6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27015-1013-474C-8C0E-ECF7D133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86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19BA-D20C-4B7A-BBD7-0A38E03A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9031-2D55-4BB7-978F-FF3972FD3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B709A-72F7-4E01-BC69-AEFB5D36D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CBD2-A4B2-45A2-91DD-63D452AA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CE66D-8851-42DD-A5F9-288D94B3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8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A1A6-9BBF-4BFB-BBDE-DF5B96B3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21B87-6AB9-4044-BCD1-A196F1030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E4E73-4E9F-406E-ABDD-A0892E01C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929C-0B43-4E82-8DAD-E70C14BD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6F470-8052-42EE-A656-8FF178CF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95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25C2-1FEF-4C6F-861F-DB4325AC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C5CB0-273E-4083-A9E2-2C37C0A9A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6BC97-A533-46E4-A555-05ABCB86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1C2DA-5720-46E1-A9CE-6EDC9BEBC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FA6C0-DEE9-4256-909E-379D706A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31928-F882-4C71-B942-CF3171E9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31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8383-3B37-4986-A11D-51103DA6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15288-2AA5-4F9C-998D-BE37B8E22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A9AE4-8927-4BD2-A5E4-9FF317B84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E61E3-1B48-42D6-88EE-EEC808FFD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D8DAF-8898-4AD1-90AD-5D8C231A57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1A2BE1-AED0-4A5A-B500-0898D1B27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DC43F-74DF-4C63-9740-780179CC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5F9799-286B-471A-ABB5-B76FFB01F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75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BFAE-3CF7-422B-9263-67EFD6E2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862B5B-AB74-4F6A-A6C0-A14A50D6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EE4BC-9997-4219-A813-E53E9556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80C3B-2EC1-43A3-AF6D-72BE1D3B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04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49523-C60E-46E6-8674-27812A43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B699C-4E3D-4CDB-AC8C-E9CA196F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595B9-89B1-4488-B1EB-6B1019C1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1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A2C3-2F77-4504-93D5-235410F9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2B1A7-B843-4DB8-8C8A-8807AE577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68599-3BE9-4D63-B786-5C9DECB8B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368D1-BB24-4216-A2CF-65DAC105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618C3-46CA-4C35-82A0-F764873FB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39E46-B4B2-4738-8C99-9E2FDEF8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71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B694-4EFF-4FA2-B1DC-AAC48EF5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02F039-E367-4565-AA6B-2692FA20F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914F5-00B4-41CC-8E6F-E0C592CA8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567CC-13A6-46D2-B2F9-9FB69E6C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1B33F-5545-4BD8-8B22-020B21F4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B0448-83E0-41BF-A0C8-5C714426F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92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486A8-2A34-4973-9CAA-F5AFBB49D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F8081-F3E2-4A70-B561-F68BE35C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32EE0-AAD2-479D-A809-3A1B3A2DA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B25B3-6E5D-4DC7-996E-520F586E9026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1C6CF-6DD6-4329-B0D4-E8B499C6D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A227E-3DC3-4DB2-A45A-B74745518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9ACAC-F707-40A0-9182-48B1D4A70A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67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4793855-EC5D-4AD4-8F3E-DF35649FE5A8}"/>
              </a:ext>
            </a:extLst>
          </p:cNvPr>
          <p:cNvSpPr/>
          <p:nvPr/>
        </p:nvSpPr>
        <p:spPr>
          <a:xfrm>
            <a:off x="1909423" y="350521"/>
            <a:ext cx="8146804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552842-BEA4-46AE-AF12-D0ED8CEC0494}"/>
              </a:ext>
            </a:extLst>
          </p:cNvPr>
          <p:cNvSpPr/>
          <p:nvPr/>
        </p:nvSpPr>
        <p:spPr>
          <a:xfrm>
            <a:off x="7669007" y="4887575"/>
            <a:ext cx="1758668" cy="18222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ACE88-0981-4773-84B7-FA45E79144CE}"/>
              </a:ext>
            </a:extLst>
          </p:cNvPr>
          <p:cNvSpPr/>
          <p:nvPr/>
        </p:nvSpPr>
        <p:spPr>
          <a:xfrm>
            <a:off x="2765828" y="4983760"/>
            <a:ext cx="2320106" cy="16901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958FD2-7750-4919-B89E-F37D1FEA8FD2}"/>
              </a:ext>
            </a:extLst>
          </p:cNvPr>
          <p:cNvSpPr/>
          <p:nvPr/>
        </p:nvSpPr>
        <p:spPr>
          <a:xfrm>
            <a:off x="9603818" y="1958200"/>
            <a:ext cx="2176961" cy="13340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3E262-474C-459E-B8A2-6D608C798795}"/>
              </a:ext>
            </a:extLst>
          </p:cNvPr>
          <p:cNvSpPr/>
          <p:nvPr/>
        </p:nvSpPr>
        <p:spPr>
          <a:xfrm>
            <a:off x="5304312" y="2029320"/>
            <a:ext cx="2320106" cy="14763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58EB62-87ED-4FB3-A528-DCDD19DD5866}"/>
              </a:ext>
            </a:extLst>
          </p:cNvPr>
          <p:cNvSpPr/>
          <p:nvPr/>
        </p:nvSpPr>
        <p:spPr>
          <a:xfrm>
            <a:off x="218433" y="2013626"/>
            <a:ext cx="2320106" cy="14024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D77B9-0879-429B-891C-A52E0DBA1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9" y="2187556"/>
            <a:ext cx="2320106" cy="1334061"/>
          </a:xfrm>
          <a:prstGeom prst="rect">
            <a:avLst/>
          </a:prstGeom>
        </p:spPr>
      </p:pic>
      <p:pic>
        <p:nvPicPr>
          <p:cNvPr id="1026" name="Picture 2" descr="Дом композиторов&quot; база отдыха в п. Кирьявалахти, р. Карелия, г. Сортавала,  п. Кирьявалахти, 1 - цены, отзывы, фото, карта - официальный сайт">
            <a:extLst>
              <a:ext uri="{FF2B5EF4-FFF2-40B4-BE49-F238E27FC236}">
                <a16:creationId xmlns:a16="http://schemas.microsoft.com/office/drawing/2014/main" id="{4B0194DA-3ED7-4C64-8C0D-9DB78862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061" y="5117778"/>
            <a:ext cx="2275104" cy="168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5BFF5-DA76-4037-BB02-1EA7972DE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408" y="2171560"/>
            <a:ext cx="2309578" cy="1545109"/>
          </a:xfrm>
          <a:prstGeom prst="rect">
            <a:avLst/>
          </a:prstGeom>
        </p:spPr>
      </p:pic>
      <p:pic>
        <p:nvPicPr>
          <p:cNvPr id="1028" name="Picture 4" descr="Гора Паасо (Паасонвуори) в Сортавала - как добраться, фото">
            <a:extLst>
              <a:ext uri="{FF2B5EF4-FFF2-40B4-BE49-F238E27FC236}">
                <a16:creationId xmlns:a16="http://schemas.microsoft.com/office/drawing/2014/main" id="{E6BA1D60-6A9F-4A94-83D6-CBCCAE00B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69" y="5019655"/>
            <a:ext cx="1758669" cy="18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Ладожские шхеры - как добраться, фото, красивые места">
            <a:extLst>
              <a:ext uri="{FF2B5EF4-FFF2-40B4-BE49-F238E27FC236}">
                <a16:creationId xmlns:a16="http://schemas.microsoft.com/office/drawing/2014/main" id="{C5DB4B10-44AC-49FF-B56A-B4470A9AC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723" y="2100440"/>
            <a:ext cx="2369748" cy="15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F9F6F0-A824-4EF6-B4E3-EE751824699C}"/>
              </a:ext>
            </a:extLst>
          </p:cNvPr>
          <p:cNvSpPr txBox="1"/>
          <p:nvPr/>
        </p:nvSpPr>
        <p:spPr>
          <a:xfrm>
            <a:off x="1009833" y="1706403"/>
            <a:ext cx="194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--------------------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9074D0-5F07-4211-8010-511AAAB1D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895" y="1620852"/>
            <a:ext cx="1993565" cy="499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B9172F-A89C-49F4-948F-34D453C1B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674" y="1573970"/>
            <a:ext cx="1993565" cy="4999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AE63CD-2F47-4D28-8235-A474DDAF8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260" y="4653758"/>
            <a:ext cx="1993565" cy="4999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F8A6EA-E62B-4AD8-BD34-68F23BF398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518" y="4519740"/>
            <a:ext cx="1993565" cy="49991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145F92-1C7E-4889-86F1-F46EDA9C6C94}"/>
              </a:ext>
            </a:extLst>
          </p:cNvPr>
          <p:cNvSpPr/>
          <p:nvPr/>
        </p:nvSpPr>
        <p:spPr>
          <a:xfrm>
            <a:off x="7612028" y="1706403"/>
            <a:ext cx="1924855" cy="3082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На границе Сортавалы и поселка Хелюля находится </a:t>
            </a:r>
            <a:r>
              <a:rPr lang="ru-RU" b="1" dirty="0">
                <a:solidFill>
                  <a:schemeClr val="tx1"/>
                </a:solidFill>
              </a:rPr>
              <a:t>гора Паасо</a:t>
            </a:r>
            <a:r>
              <a:rPr lang="ru-RU" dirty="0">
                <a:solidFill>
                  <a:schemeClr val="tx1"/>
                </a:solidFill>
              </a:rPr>
              <a:t>. Раньше тут было городище древних карелов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9ACE65-1C7D-4503-B7DF-0CBCE721E26F}"/>
              </a:ext>
            </a:extLst>
          </p:cNvPr>
          <p:cNvSpPr/>
          <p:nvPr/>
        </p:nvSpPr>
        <p:spPr>
          <a:xfrm>
            <a:off x="9740723" y="3858909"/>
            <a:ext cx="2369748" cy="2999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Еще одно место, достойное посещения – </a:t>
            </a:r>
            <a:r>
              <a:rPr lang="ru-RU" b="1" dirty="0">
                <a:solidFill>
                  <a:schemeClr val="tx1"/>
                </a:solidFill>
              </a:rPr>
              <a:t>Ладожские шхеры</a:t>
            </a:r>
            <a:r>
              <a:rPr lang="ru-RU" dirty="0">
                <a:solidFill>
                  <a:schemeClr val="tx1"/>
                </a:solidFill>
              </a:rPr>
              <a:t>. Это группы мелких скалистых островов, разделенных узкими проливами Ладоги. Очень красивый природный объект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605A83-1EE0-4727-BE66-C517D787B268}"/>
              </a:ext>
            </a:extLst>
          </p:cNvPr>
          <p:cNvSpPr txBox="1"/>
          <p:nvPr/>
        </p:nvSpPr>
        <p:spPr>
          <a:xfrm>
            <a:off x="2028117" y="400240"/>
            <a:ext cx="946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Cambria" panose="02040503050406030204" pitchFamily="18" charset="0"/>
                <a:ea typeface="Cambria" panose="02040503050406030204" pitchFamily="18" charset="0"/>
              </a:rPr>
              <a:t>Туристические объекты Карелии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8BBB125-B9BE-478B-8C10-476A7D802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4485">
            <a:off x="8903990" y="-781893"/>
            <a:ext cx="3327820" cy="34978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DB62205-1878-4A05-9637-7B28A450ADDC}"/>
              </a:ext>
            </a:extLst>
          </p:cNvPr>
          <p:cNvSpPr/>
          <p:nvPr/>
        </p:nvSpPr>
        <p:spPr>
          <a:xfrm>
            <a:off x="127319" y="3743574"/>
            <a:ext cx="2408445" cy="2966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chemeClr val="tx1"/>
                </a:solidFill>
              </a:rPr>
              <a:t>Мраморный каньон </a:t>
            </a:r>
            <a:r>
              <a:rPr lang="ru-RU" dirty="0">
                <a:solidFill>
                  <a:schemeClr val="tx1"/>
                </a:solidFill>
              </a:rPr>
              <a:t>в Горном парке Рускеала – в 30 км. Вокруг каньона можно пройти по пешеходной тропе или прокатиться на лодке по воде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680B3F-2746-40DA-8C32-7E6541CC12C1}"/>
              </a:ext>
            </a:extLst>
          </p:cNvPr>
          <p:cNvSpPr/>
          <p:nvPr/>
        </p:nvSpPr>
        <p:spPr>
          <a:xfrm>
            <a:off x="5126897" y="3858909"/>
            <a:ext cx="2267403" cy="294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Сортавала</a:t>
            </a:r>
            <a:r>
              <a:rPr lang="ru-RU" dirty="0">
                <a:solidFill>
                  <a:schemeClr val="tx1"/>
                </a:solidFill>
              </a:rPr>
              <a:t> – город с финским духом: финская речь, вывески и надписи дублируются на двух языках, архитектура отдаленно напоминает о прошлом города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AD1E601-7CD8-41F8-AB00-5FCEB5A14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160262">
            <a:off x="-446620" y="-1105610"/>
            <a:ext cx="3603162" cy="360316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1085C29-F7BA-422F-85A7-44B0F913B6DC}"/>
              </a:ext>
            </a:extLst>
          </p:cNvPr>
          <p:cNvSpPr/>
          <p:nvPr/>
        </p:nvSpPr>
        <p:spPr>
          <a:xfrm>
            <a:off x="2620061" y="1553847"/>
            <a:ext cx="2461768" cy="3246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Финская архитектура начала 20 века в живописном месте на берегу залива, названная </a:t>
            </a:r>
            <a:r>
              <a:rPr lang="ru-RU" b="1" dirty="0">
                <a:solidFill>
                  <a:schemeClr val="tx1"/>
                </a:solidFill>
              </a:rPr>
              <a:t>Домом композиторов. </a:t>
            </a:r>
            <a:r>
              <a:rPr lang="ru-RU" dirty="0">
                <a:solidFill>
                  <a:schemeClr val="tx1"/>
                </a:solidFill>
              </a:rPr>
              <a:t>Окружена романтичными пейзажами ладожских шхер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096EE1-A140-4EBC-8336-5303DF191EE3}"/>
              </a:ext>
            </a:extLst>
          </p:cNvPr>
          <p:cNvSpPr txBox="1"/>
          <p:nvPr/>
        </p:nvSpPr>
        <p:spPr>
          <a:xfrm>
            <a:off x="2875280" y="32625"/>
            <a:ext cx="740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-------------------------------------------------------------------------------------------------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BC05D31-5C25-4AF4-99D1-16879126C6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1601" y="834000"/>
            <a:ext cx="746215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84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116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Влад</dc:creator>
  <cp:lastModifiedBy>Влад</cp:lastModifiedBy>
  <cp:revision>16</cp:revision>
  <dcterms:created xsi:type="dcterms:W3CDTF">2024-05-04T18:44:26Z</dcterms:created>
  <dcterms:modified xsi:type="dcterms:W3CDTF">2024-05-05T11:02:06Z</dcterms:modified>
</cp:coreProperties>
</file>